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template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8" r:id="rId3"/>
    <p:sldId id="268" r:id="rId4"/>
    <p:sldId id="269" r:id="rId5"/>
    <p:sldId id="266" r:id="rId6"/>
    <p:sldId id="270" r:id="rId7"/>
    <p:sldId id="271" r:id="rId8"/>
    <p:sldId id="272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3" userDrawn="1">
          <p15:clr>
            <a:srgbClr val="A4A3A4"/>
          </p15:clr>
        </p15:guide>
        <p15:guide id="2" pos="574" userDrawn="1">
          <p15:clr>
            <a:srgbClr val="A4A3A4"/>
          </p15:clr>
        </p15:guide>
        <p15:guide id="3" pos="1549" userDrawn="1">
          <p15:clr>
            <a:srgbClr val="A4A3A4"/>
          </p15:clr>
        </p15:guide>
        <p15:guide id="4" pos="1685" userDrawn="1">
          <p15:clr>
            <a:srgbClr val="A4A3A4"/>
          </p15:clr>
        </p15:guide>
        <p15:guide id="5" pos="2661" userDrawn="1">
          <p15:clr>
            <a:srgbClr val="A4A3A4"/>
          </p15:clr>
        </p15:guide>
        <p15:guide id="6" pos="2797" userDrawn="1">
          <p15:clr>
            <a:srgbClr val="A4A3A4"/>
          </p15:clr>
        </p15:guide>
        <p15:guide id="7" pos="3772" userDrawn="1">
          <p15:clr>
            <a:srgbClr val="A4A3A4"/>
          </p15:clr>
        </p15:guide>
        <p15:guide id="8" pos="3908" userDrawn="1">
          <p15:clr>
            <a:srgbClr val="A4A3A4"/>
          </p15:clr>
        </p15:guide>
        <p15:guide id="9" pos="4883" userDrawn="1">
          <p15:clr>
            <a:srgbClr val="A4A3A4"/>
          </p15:clr>
        </p15:guide>
        <p15:guide id="10" pos="4997" userDrawn="1">
          <p15:clr>
            <a:srgbClr val="A4A3A4"/>
          </p15:clr>
        </p15:guide>
        <p15:guide id="11" pos="5995" userDrawn="1">
          <p15:clr>
            <a:srgbClr val="A4A3A4"/>
          </p15:clr>
        </p15:guide>
        <p15:guide id="12" pos="6108" userDrawn="1">
          <p15:clr>
            <a:srgbClr val="A4A3A4"/>
          </p15:clr>
        </p15:guide>
        <p15:guide id="13" pos="7106" userDrawn="1">
          <p15:clr>
            <a:srgbClr val="A4A3A4"/>
          </p15:clr>
        </p15:guide>
        <p15:guide id="14" orient="horz" pos="3997" userDrawn="1">
          <p15:clr>
            <a:srgbClr val="A4A3A4"/>
          </p15:clr>
        </p15:guide>
        <p15:guide id="15" orient="horz" pos="1026" userDrawn="1">
          <p15:clr>
            <a:srgbClr val="A4A3A4"/>
          </p15:clr>
        </p15:guide>
        <p15:guide id="16" orient="horz" pos="2160" userDrawn="1">
          <p15:clr>
            <a:srgbClr val="A4A3A4"/>
          </p15:clr>
        </p15:guide>
        <p15:guide id="17" orient="horz" pos="1434" userDrawn="1">
          <p15:clr>
            <a:srgbClr val="A4A3A4"/>
          </p15:clr>
        </p15:guide>
        <p15:guide id="18" orient="horz" pos="2886" userDrawn="1">
          <p15:clr>
            <a:srgbClr val="A4A3A4"/>
          </p15:clr>
        </p15:guide>
        <p15:guide id="19" orient="horz" pos="572" userDrawn="1">
          <p15:clr>
            <a:srgbClr val="A4A3A4"/>
          </p15:clr>
        </p15:guide>
        <p15:guide id="20" orient="horz" pos="374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31837"/>
    <a:srgbClr val="231F20"/>
    <a:srgbClr val="327DC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708"/>
    <p:restoredTop sz="94807"/>
  </p:normalViewPr>
  <p:slideViewPr>
    <p:cSldViewPr snapToGrid="0" snapToObjects="1">
      <p:cViewPr varScale="1">
        <p:scale>
          <a:sx n="114" d="100"/>
          <a:sy n="114" d="100"/>
        </p:scale>
        <p:origin x="144" y="102"/>
      </p:cViewPr>
      <p:guideLst>
        <p:guide orient="horz" pos="323"/>
        <p:guide pos="574"/>
        <p:guide pos="1549"/>
        <p:guide pos="1685"/>
        <p:guide pos="2661"/>
        <p:guide pos="2797"/>
        <p:guide pos="3772"/>
        <p:guide pos="3908"/>
        <p:guide pos="4883"/>
        <p:guide pos="4997"/>
        <p:guide pos="5995"/>
        <p:guide pos="6108"/>
        <p:guide pos="7106"/>
        <p:guide orient="horz" pos="3997"/>
        <p:guide orient="horz" pos="1026"/>
        <p:guide orient="horz" pos="2160"/>
        <p:guide orient="horz" pos="1434"/>
        <p:guide orient="horz" pos="2886"/>
        <p:guide orient="horz" pos="572"/>
        <p:guide orient="horz" pos="3748"/>
      </p:guideLst>
    </p:cSldViewPr>
  </p:slideViewPr>
  <p:notesTextViewPr>
    <p:cViewPr>
      <p:scale>
        <a:sx n="70" d="100"/>
        <a:sy n="7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0E2ACD-159C-E145-817A-159B923B64B7}" type="datetimeFigureOut">
              <a:rPr lang="en-US" smtClean="0"/>
              <a:t>5/3/2024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076383-3F01-D642-B035-A1434BCCCA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66750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076383-3F01-D642-B035-A1434BCCCA3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84570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076383-3F01-D642-B035-A1434BCCCA3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64154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076383-3F01-D642-B035-A1434BCCCA3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80887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076383-3F01-D642-B035-A1434BCCCA3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97503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076383-3F01-D642-B035-A1434BCCCA3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89906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076383-3F01-D642-B035-A1434BCCCA3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03128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A40523-447C-1F41-8DBC-84C357E02B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24E522-FDBF-F147-A6EC-DF10B44E5F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FC583A-EFA4-9D48-9215-EF3D2553FB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6117D-FC95-D244-841D-919EAE619520}" type="datetimeFigureOut">
              <a:rPr lang="en-US" smtClean="0"/>
              <a:t>5/3/2024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304403-32B2-D949-95D4-2052A7941A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44E362-4835-9A4B-83E1-DB269C9B6A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00A65-1693-114F-9F77-CC2AD23A4F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80159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668914-44E0-A04C-BA3C-74039B6EBB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6E36D7-CF24-254C-BD30-2CA437882B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576BB9-54BC-5549-A6E5-A6310E9A68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6117D-FC95-D244-841D-919EAE619520}" type="datetimeFigureOut">
              <a:rPr lang="en-US" smtClean="0"/>
              <a:t>5/3/2024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7CE5CE-3779-A340-AA08-65E19CC2AD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5BE3C9-1E85-874D-B433-C8881185BC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00A65-1693-114F-9F77-CC2AD23A4F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99805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04F86F-6142-8C42-B735-15C15EC3A6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38C53D-D592-0242-8EE8-92560DD28D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9457CE-390D-3C40-A83A-557405BD38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6117D-FC95-D244-841D-919EAE619520}" type="datetimeFigureOut">
              <a:rPr lang="en-US" smtClean="0"/>
              <a:t>5/3/2024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AE1D15-2651-1E4B-8347-655D104DA8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39F842-F33B-8548-B7EF-B3F44D015A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00A65-1693-114F-9F77-CC2AD23A4F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57452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74327A-1088-CC46-A956-14100DCD5D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565899-AE93-5E49-8C57-4608AC4AB1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F87A60-F970-0D4A-97D5-A0FF47E4E7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21A1BF9-3907-144C-838B-9695BD87F3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6117D-FC95-D244-841D-919EAE619520}" type="datetimeFigureOut">
              <a:rPr lang="en-US" smtClean="0"/>
              <a:t>5/3/2024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1334AA2-DCF2-0349-AFA0-9E066E32C1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10AAB50-7C8B-BA47-938E-FBD94BF8AC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00A65-1693-114F-9F77-CC2AD23A4F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93641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3BF57E-5B7D-7B42-AC00-68B88EE327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D8A150-079B-324A-AB3C-D41862C8DE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2CCCD8B-F319-434D-88AC-32CDED83F4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61B4627-1F87-B744-8477-984BAE1019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8F073BA-0FD4-AA4A-A96A-8EB7560FC9F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F34844E-2C9C-9E4D-ABAB-B4406E80DB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6117D-FC95-D244-841D-919EAE619520}" type="datetimeFigureOut">
              <a:rPr lang="en-US" smtClean="0"/>
              <a:t>5/3/2024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642D005-4FDA-E84A-8D17-4981E132B8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3D17FE9-60FD-D744-B188-C84E314E86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00A65-1693-114F-9F77-CC2AD23A4F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21972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DDD3F5-CBBE-9E44-B29C-EA45EA5BF4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64659DD-C0E6-BC4A-AA77-753C572310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6117D-FC95-D244-841D-919EAE619520}" type="datetimeFigureOut">
              <a:rPr lang="en-US" smtClean="0"/>
              <a:t>5/3/2024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18E4A84-C2BA-5E41-8F64-7CB270719E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1800B5A-E408-BE48-AE13-03BD3CB76A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00A65-1693-114F-9F77-CC2AD23A4F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15292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A8F6D43-DE81-DE44-B42F-F2387A7199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6117D-FC95-D244-841D-919EAE619520}" type="datetimeFigureOut">
              <a:rPr lang="en-US" smtClean="0"/>
              <a:t>5/3/2024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7B72E2E-B42C-3C4D-9A04-00C7739C70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2994D0-3783-0540-B449-569A8218CC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00A65-1693-114F-9F77-CC2AD23A4F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7406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0C491F-EDC4-6641-8017-8F6344A664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E55E1C-EF58-864C-B357-768457EACB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F1BE0C-1501-1E4C-8687-9C2AAF8270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0AE1E2-40EA-0848-9007-95521ED7D8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6117D-FC95-D244-841D-919EAE619520}" type="datetimeFigureOut">
              <a:rPr lang="en-US" smtClean="0"/>
              <a:t>5/3/2024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11CE49-7825-FA44-9418-C062089F0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9E6D3B-802B-AE40-9FD2-F56A3CD157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00A65-1693-114F-9F77-CC2AD23A4F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84107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C29A1F-5938-7D43-912B-1B4DA8E78B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1515121-431D-6345-A7DF-63357F427C0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004F31-E22C-AB41-87AB-D99158D7EB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576781-A4EE-A24E-B710-9042AEFA08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6117D-FC95-D244-841D-919EAE619520}" type="datetimeFigureOut">
              <a:rPr lang="en-US" smtClean="0"/>
              <a:t>5/3/2024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E95AEAD-1123-9145-AFCE-8213073BB4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234E6A-7FA1-2449-8964-095BECCAF7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00A65-1693-114F-9F77-CC2AD23A4F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32117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282B9E-04F5-E040-9882-30078F00F0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EA303F0-EC1C-E04F-A5E7-F9DB837828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877343-3E90-6443-AE26-35A2592866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6117D-FC95-D244-841D-919EAE619520}" type="datetimeFigureOut">
              <a:rPr lang="en-US" smtClean="0"/>
              <a:t>5/3/2024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0726B6-7987-C745-B08B-19DFBC970F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4BF8FF-0DE2-584E-AC91-75D1B24AA4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00A65-1693-114F-9F77-CC2AD23A4F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33091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7791936-DAA6-AA44-9481-4C3B066FF46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C066569-3007-B24E-8CD4-2F2C249A60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0D4378-FF71-8A43-AC54-53FF72960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6117D-FC95-D244-841D-919EAE619520}" type="datetimeFigureOut">
              <a:rPr lang="en-US" smtClean="0"/>
              <a:t>5/3/2024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23AD1C-6018-6748-BBF5-CDBCA6B0D2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861F96-D201-C449-B3F7-F00EFFE321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00A65-1693-114F-9F77-CC2AD23A4F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57029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06CD438-AC80-6441-9598-88D8B7063D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298C47-67FA-4048-8280-6266720B2E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82AA0B-EEA9-2A47-AFEC-995C3604C91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26117D-FC95-D244-841D-919EAE619520}" type="datetimeFigureOut">
              <a:rPr lang="en-US" smtClean="0"/>
              <a:t>5/3/2024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923F0A-6D72-784B-8269-51A843D9292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2DB32C-72FE-B24D-823F-CB8DABD9BB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D00A65-1693-114F-9F77-CC2AD23A4F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3503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3AEDF64-95CD-6F42-AAF1-5E016146C22F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E318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17277FB-AC85-FC4F-B7CC-F81DC4AB048C}"/>
              </a:ext>
            </a:extLst>
          </p:cNvPr>
          <p:cNvSpPr txBox="1"/>
          <p:nvPr/>
        </p:nvSpPr>
        <p:spPr>
          <a:xfrm>
            <a:off x="940463" y="5723663"/>
            <a:ext cx="15478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err="1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Legion.ca</a:t>
            </a:r>
            <a:endParaRPr lang="en-US" sz="1400" b="1" dirty="0">
              <a:solidFill>
                <a:schemeClr val="bg1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EDE5464-5BFD-C346-8956-58AA4884179F}"/>
              </a:ext>
            </a:extLst>
          </p:cNvPr>
          <p:cNvSpPr txBox="1"/>
          <p:nvPr/>
        </p:nvSpPr>
        <p:spPr>
          <a:xfrm>
            <a:off x="921859" y="3991952"/>
            <a:ext cx="50661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Notre devoir… </a:t>
            </a:r>
            <a:r>
              <a:rPr lang="en-CA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honorer</a:t>
            </a:r>
            <a:r>
              <a:rPr lang="en-CA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les </a:t>
            </a:r>
            <a:r>
              <a:rPr lang="en-CA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vétérans</a:t>
            </a:r>
            <a:endParaRPr lang="en-CA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7D0F3B6-0A8C-3E4C-A63D-AF6EE797CE7E}"/>
              </a:ext>
            </a:extLst>
          </p:cNvPr>
          <p:cNvSpPr txBox="1"/>
          <p:nvPr/>
        </p:nvSpPr>
        <p:spPr>
          <a:xfrm>
            <a:off x="924774" y="6523606"/>
            <a:ext cx="331311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600" b="1" spc="300" dirty="0">
                <a:solidFill>
                  <a:srgbClr val="231F20">
                    <a:alpha val="25000"/>
                  </a:srgbClr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04/07/2018</a:t>
            </a:r>
            <a:endParaRPr lang="en-US" sz="600" b="1" u="sng" spc="300" dirty="0">
              <a:solidFill>
                <a:srgbClr val="231F20">
                  <a:alpha val="25000"/>
                </a:srgbClr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4BCF5FE-748D-8243-A2C0-F3AC32E798C9}"/>
              </a:ext>
            </a:extLst>
          </p:cNvPr>
          <p:cNvSpPr txBox="1"/>
          <p:nvPr/>
        </p:nvSpPr>
        <p:spPr>
          <a:xfrm>
            <a:off x="4454554" y="6523606"/>
            <a:ext cx="331311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600" b="1" spc="300" dirty="0">
                <a:solidFill>
                  <a:srgbClr val="231F20">
                    <a:alpha val="25000"/>
                  </a:srgbClr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LA LÉGION ROYALE CANADIENNE</a:t>
            </a:r>
            <a:endParaRPr lang="en-US" sz="600" b="1" u="sng" spc="300" dirty="0">
              <a:solidFill>
                <a:srgbClr val="231F20">
                  <a:alpha val="25000"/>
                </a:srgbClr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803DDBD-C793-AB47-A3EA-EE4A938D5E2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43504" y="0"/>
            <a:ext cx="2148496" cy="6858000"/>
          </a:xfrm>
          <a:prstGeom prst="rect">
            <a:avLst/>
          </a:prstGeom>
        </p:spPr>
      </p:pic>
      <p:pic>
        <p:nvPicPr>
          <p:cNvPr id="3" name="Picture 2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B3E4611A-7DF8-FD6C-FCFA-142D90ACCE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2742" y="2035153"/>
            <a:ext cx="3983875" cy="1393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91548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F20C0AD6-9ACE-D54E-AC0D-A7DD62F3836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"/>
          </a:blip>
          <a:stretch>
            <a:fillRect/>
          </a:stretch>
        </p:blipFill>
        <p:spPr>
          <a:xfrm>
            <a:off x="9049299" y="2537417"/>
            <a:ext cx="6284376" cy="580219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DE0031B-A00B-B042-89B4-2C0FC8F97469}"/>
              </a:ext>
            </a:extLst>
          </p:cNvPr>
          <p:cNvSpPr txBox="1"/>
          <p:nvPr/>
        </p:nvSpPr>
        <p:spPr>
          <a:xfrm>
            <a:off x="920652" y="1639412"/>
            <a:ext cx="8596411" cy="13747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5000"/>
              </a:lnSpc>
              <a:spcAft>
                <a:spcPts val="3600"/>
              </a:spcAft>
            </a:pPr>
            <a:r>
              <a:rPr lang="en-US" sz="4500" b="1" dirty="0">
                <a:latin typeface="Arial" panose="020B0604020202020204" pitchFamily="34" charset="0"/>
                <a:cs typeface="Arial" panose="020B0604020202020204" pitchFamily="34" charset="0"/>
              </a:rPr>
              <a:t>Single column text </a:t>
            </a:r>
            <a:br>
              <a:rPr lang="en-US" sz="45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500" b="1" dirty="0">
                <a:latin typeface="Arial" panose="020B0604020202020204" pitchFamily="34" charset="0"/>
                <a:cs typeface="Arial" panose="020B0604020202020204" pitchFamily="34" charset="0"/>
              </a:rPr>
              <a:t>slide without images.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FBCDF8C-EC94-8E4B-ABEB-6D97FF7CDC5E}"/>
              </a:ext>
            </a:extLst>
          </p:cNvPr>
          <p:cNvSpPr txBox="1"/>
          <p:nvPr/>
        </p:nvSpPr>
        <p:spPr>
          <a:xfrm>
            <a:off x="911225" y="3723725"/>
            <a:ext cx="8605838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1200"/>
              </a:spcAft>
              <a:buClr>
                <a:srgbClr val="E31837"/>
              </a:buClr>
              <a:buSzPct val="150000"/>
              <a:buFont typeface="Arial" panose="020B0604020202020204" pitchFamily="34" charset="0"/>
              <a:buChar char="•"/>
            </a:pP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Aenean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lacinia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bibendum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85750" indent="-285750">
              <a:spcAft>
                <a:spcPts val="1200"/>
              </a:spcAft>
              <a:buClr>
                <a:srgbClr val="E31837"/>
              </a:buClr>
              <a:buSzPct val="150000"/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Integer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posuere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a ante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venenatis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dapibus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posuere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85750" indent="-285750">
              <a:spcAft>
                <a:spcPts val="1200"/>
              </a:spcAft>
              <a:buClr>
                <a:srgbClr val="E31837"/>
              </a:buClr>
              <a:buSzPct val="150000"/>
              <a:buFont typeface="Arial" panose="020B0604020202020204" pitchFamily="34" charset="0"/>
              <a:buChar char="•"/>
            </a:pP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Donec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ullamcorper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metus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auctor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fringilla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742950" lvl="1" indent="-285750">
              <a:spcAft>
                <a:spcPts val="1200"/>
              </a:spcAft>
              <a:buClr>
                <a:srgbClr val="231F20"/>
              </a:buClr>
              <a:buSzPct val="75000"/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Pharetra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Nullam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Parturient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Cras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Cursus</a:t>
            </a:r>
          </a:p>
          <a:p>
            <a:pPr marL="742950" lvl="1" indent="-285750">
              <a:spcAft>
                <a:spcPts val="1200"/>
              </a:spcAft>
              <a:buClr>
                <a:srgbClr val="231F20"/>
              </a:buClr>
              <a:buSzPct val="75000"/>
              <a:buFont typeface="Arial" panose="020B0604020202020204" pitchFamily="34" charset="0"/>
              <a:buChar char="•"/>
            </a:pP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Tortor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Euismod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7291884-0C0F-AA4D-BFB3-B71A59DDE582}"/>
              </a:ext>
            </a:extLst>
          </p:cNvPr>
          <p:cNvSpPr txBox="1"/>
          <p:nvPr/>
        </p:nvSpPr>
        <p:spPr>
          <a:xfrm>
            <a:off x="911225" y="3164746"/>
            <a:ext cx="50768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Fusce</a:t>
            </a: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aenean</a:t>
            </a:r>
            <a:endParaRPr lang="en-US" sz="24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B7A23B0-9B93-3A46-BD7B-DDB4958CB5C5}"/>
              </a:ext>
            </a:extLst>
          </p:cNvPr>
          <p:cNvCxnSpPr>
            <a:cxnSpLocks/>
          </p:cNvCxnSpPr>
          <p:nvPr/>
        </p:nvCxnSpPr>
        <p:spPr>
          <a:xfrm flipV="1">
            <a:off x="911225" y="6332048"/>
            <a:ext cx="8191524" cy="25890"/>
          </a:xfrm>
          <a:prstGeom prst="line">
            <a:avLst/>
          </a:prstGeom>
          <a:ln>
            <a:solidFill>
              <a:srgbClr val="231F2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D83D2677-1AF8-4A41-848A-E64DB53820EE}"/>
              </a:ext>
            </a:extLst>
          </p:cNvPr>
          <p:cNvSpPr txBox="1"/>
          <p:nvPr/>
        </p:nvSpPr>
        <p:spPr>
          <a:xfrm>
            <a:off x="924774" y="6523606"/>
            <a:ext cx="331311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600" b="1" spc="300" dirty="0">
                <a:solidFill>
                  <a:srgbClr val="231F20">
                    <a:alpha val="25000"/>
                  </a:srgbClr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04/07/2018</a:t>
            </a:r>
            <a:endParaRPr lang="en-US" sz="600" b="1" u="sng" spc="300" dirty="0">
              <a:solidFill>
                <a:srgbClr val="231F20">
                  <a:alpha val="25000"/>
                </a:srgbClr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836E5E6-A54E-0D49-BAA8-396E2D02B661}"/>
              </a:ext>
            </a:extLst>
          </p:cNvPr>
          <p:cNvSpPr txBox="1"/>
          <p:nvPr/>
        </p:nvSpPr>
        <p:spPr>
          <a:xfrm>
            <a:off x="4454554" y="6523606"/>
            <a:ext cx="331311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600" b="1" spc="300" dirty="0">
                <a:solidFill>
                  <a:srgbClr val="231F20">
                    <a:alpha val="25000"/>
                  </a:srgbClr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LA LÉGION ROYALE CANADIENNE</a:t>
            </a:r>
            <a:endParaRPr lang="en-US" sz="600" b="1" u="sng" spc="300" dirty="0">
              <a:solidFill>
                <a:srgbClr val="231F20">
                  <a:alpha val="25000"/>
                </a:srgbClr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2C18AAB-7ADC-A347-B0CF-724A6BB256DB}"/>
              </a:ext>
            </a:extLst>
          </p:cNvPr>
          <p:cNvSpPr txBox="1"/>
          <p:nvPr/>
        </p:nvSpPr>
        <p:spPr>
          <a:xfrm>
            <a:off x="977214" y="356067"/>
            <a:ext cx="331311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spc="300" dirty="0">
                <a:solidFill>
                  <a:srgbClr val="231F20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PRESENTATION TITLE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82FED26A-3862-EB4D-AE28-0A835A0AC98C}"/>
              </a:ext>
            </a:extLst>
          </p:cNvPr>
          <p:cNvCxnSpPr/>
          <p:nvPr/>
        </p:nvCxnSpPr>
        <p:spPr>
          <a:xfrm>
            <a:off x="1078883" y="663866"/>
            <a:ext cx="1408436" cy="0"/>
          </a:xfrm>
          <a:prstGeom prst="line">
            <a:avLst/>
          </a:prstGeom>
          <a:ln w="19050">
            <a:solidFill>
              <a:srgbClr val="327DC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 descr="A red flower with black background&#10;&#10;Description automatically generated">
            <a:extLst>
              <a:ext uri="{FF2B5EF4-FFF2-40B4-BE49-F238E27FC236}">
                <a16:creationId xmlns:a16="http://schemas.microsoft.com/office/drawing/2014/main" id="{2FADA1AD-168B-F648-E4C6-59D82DF841B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9347" t="34305" r="19893" b="32586"/>
          <a:stretch/>
        </p:blipFill>
        <p:spPr>
          <a:xfrm>
            <a:off x="10384381" y="6350942"/>
            <a:ext cx="896394" cy="377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41292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37">
            <a:extLst>
              <a:ext uri="{FF2B5EF4-FFF2-40B4-BE49-F238E27FC236}">
                <a16:creationId xmlns:a16="http://schemas.microsoft.com/office/drawing/2014/main" id="{1CCF987F-EBDA-CE41-9EB4-0D9E18B5B8F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32737" y="906091"/>
            <a:ext cx="3348037" cy="158483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DE0031B-A00B-B042-89B4-2C0FC8F97469}"/>
              </a:ext>
            </a:extLst>
          </p:cNvPr>
          <p:cNvSpPr txBox="1"/>
          <p:nvPr/>
        </p:nvSpPr>
        <p:spPr>
          <a:xfrm>
            <a:off x="920652" y="1639412"/>
            <a:ext cx="6831111" cy="13747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5000"/>
              </a:lnSpc>
              <a:spcAft>
                <a:spcPts val="3600"/>
              </a:spcAft>
            </a:pPr>
            <a:r>
              <a:rPr lang="en-US" sz="4500" b="1" dirty="0">
                <a:latin typeface="Arial" panose="020B0604020202020204" pitchFamily="34" charset="0"/>
                <a:cs typeface="Arial" panose="020B0604020202020204" pitchFamily="34" charset="0"/>
              </a:rPr>
              <a:t>Single column text </a:t>
            </a:r>
            <a:br>
              <a:rPr lang="en-US" sz="45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500" b="1" dirty="0">
                <a:latin typeface="Arial" panose="020B0604020202020204" pitchFamily="34" charset="0"/>
                <a:cs typeface="Arial" panose="020B0604020202020204" pitchFamily="34" charset="0"/>
              </a:rPr>
              <a:t>slide with images.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563C765-A5D1-4A43-B714-212BEAD538A0}"/>
              </a:ext>
            </a:extLst>
          </p:cNvPr>
          <p:cNvSpPr txBox="1"/>
          <p:nvPr/>
        </p:nvSpPr>
        <p:spPr>
          <a:xfrm>
            <a:off x="977214" y="356067"/>
            <a:ext cx="331311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spc="300" dirty="0">
                <a:solidFill>
                  <a:srgbClr val="231F20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PRESENTATION TITLE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6CAF4E6A-5BDD-6E43-8243-67B27D659BBC}"/>
              </a:ext>
            </a:extLst>
          </p:cNvPr>
          <p:cNvCxnSpPr/>
          <p:nvPr/>
        </p:nvCxnSpPr>
        <p:spPr>
          <a:xfrm>
            <a:off x="1078883" y="663866"/>
            <a:ext cx="1408436" cy="0"/>
          </a:xfrm>
          <a:prstGeom prst="line">
            <a:avLst/>
          </a:prstGeom>
          <a:ln w="19050">
            <a:solidFill>
              <a:srgbClr val="327DC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2FBCDF8C-EC94-8E4B-ABEB-6D97FF7CDC5E}"/>
              </a:ext>
            </a:extLst>
          </p:cNvPr>
          <p:cNvSpPr txBox="1"/>
          <p:nvPr/>
        </p:nvSpPr>
        <p:spPr>
          <a:xfrm>
            <a:off x="911225" y="3723725"/>
            <a:ext cx="8605838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1200"/>
              </a:spcAft>
              <a:buClr>
                <a:srgbClr val="E31837"/>
              </a:buClr>
              <a:buSzPct val="150000"/>
              <a:buFont typeface="Arial" panose="020B0604020202020204" pitchFamily="34" charset="0"/>
              <a:buChar char="•"/>
            </a:pP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Aenean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lacinia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bibendum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85750" indent="-285750">
              <a:spcAft>
                <a:spcPts val="1200"/>
              </a:spcAft>
              <a:buClr>
                <a:srgbClr val="E31837"/>
              </a:buClr>
              <a:buSzPct val="150000"/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Integer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posuere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a ante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venenatis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dapibus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posuere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85750" indent="-285750">
              <a:spcAft>
                <a:spcPts val="1200"/>
              </a:spcAft>
              <a:buClr>
                <a:srgbClr val="E31837"/>
              </a:buClr>
              <a:buSzPct val="150000"/>
              <a:buFont typeface="Arial" panose="020B0604020202020204" pitchFamily="34" charset="0"/>
              <a:buChar char="•"/>
            </a:pP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Donec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ullamcorper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metus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auctor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fringilla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742950" lvl="1" indent="-285750">
              <a:spcAft>
                <a:spcPts val="1200"/>
              </a:spcAft>
              <a:buClr>
                <a:srgbClr val="231F20"/>
              </a:buClr>
              <a:buSzPct val="75000"/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Pharetra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Nullam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Parturient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Cras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Cursus</a:t>
            </a:r>
          </a:p>
          <a:p>
            <a:pPr marL="742950" lvl="1" indent="-285750">
              <a:spcAft>
                <a:spcPts val="1200"/>
              </a:spcAft>
              <a:buClr>
                <a:srgbClr val="231F20"/>
              </a:buClr>
              <a:buSzPct val="75000"/>
              <a:buFont typeface="Arial" panose="020B0604020202020204" pitchFamily="34" charset="0"/>
              <a:buChar char="•"/>
            </a:pP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Tortor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Euismod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7291884-0C0F-AA4D-BFB3-B71A59DDE582}"/>
              </a:ext>
            </a:extLst>
          </p:cNvPr>
          <p:cNvSpPr txBox="1"/>
          <p:nvPr/>
        </p:nvSpPr>
        <p:spPr>
          <a:xfrm>
            <a:off x="911225" y="3164746"/>
            <a:ext cx="50768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Fusce</a:t>
            </a: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aenean</a:t>
            </a:r>
            <a:endParaRPr lang="en-US" sz="24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EE1EDCE8-B779-8D46-B0EC-1A4A15946590}"/>
              </a:ext>
            </a:extLst>
          </p:cNvPr>
          <p:cNvCxnSpPr/>
          <p:nvPr/>
        </p:nvCxnSpPr>
        <p:spPr>
          <a:xfrm>
            <a:off x="911225" y="6345238"/>
            <a:ext cx="10369550" cy="0"/>
          </a:xfrm>
          <a:prstGeom prst="line">
            <a:avLst/>
          </a:prstGeom>
          <a:ln>
            <a:solidFill>
              <a:srgbClr val="231F2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6D3CD19A-E2F8-5E4D-9CE5-371ADC405422}"/>
              </a:ext>
            </a:extLst>
          </p:cNvPr>
          <p:cNvSpPr txBox="1"/>
          <p:nvPr/>
        </p:nvSpPr>
        <p:spPr>
          <a:xfrm>
            <a:off x="924774" y="6523606"/>
            <a:ext cx="331311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600" b="1" spc="300" dirty="0">
                <a:solidFill>
                  <a:srgbClr val="231F20">
                    <a:alpha val="25000"/>
                  </a:srgbClr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04/07/2018</a:t>
            </a:r>
            <a:endParaRPr lang="en-US" sz="600" b="1" u="sng" spc="300" dirty="0">
              <a:solidFill>
                <a:srgbClr val="231F20">
                  <a:alpha val="25000"/>
                </a:srgbClr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2B911A7-7D9F-E947-925D-70075F88DEF2}"/>
              </a:ext>
            </a:extLst>
          </p:cNvPr>
          <p:cNvSpPr txBox="1"/>
          <p:nvPr/>
        </p:nvSpPr>
        <p:spPr>
          <a:xfrm>
            <a:off x="4454554" y="6523606"/>
            <a:ext cx="331311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600" b="1" spc="300" dirty="0">
                <a:solidFill>
                  <a:srgbClr val="231F20">
                    <a:alpha val="25000"/>
                  </a:srgbClr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LA LÉGION ROYALE CANADIENNE</a:t>
            </a:r>
            <a:endParaRPr lang="en-US" sz="600" b="1" u="sng" spc="300" dirty="0">
              <a:solidFill>
                <a:srgbClr val="231F20">
                  <a:alpha val="25000"/>
                </a:srgbClr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2D4EC92F-5360-AB4E-A556-9B88EC23841C}"/>
              </a:ext>
            </a:extLst>
          </p:cNvPr>
          <p:cNvSpPr/>
          <p:nvPr/>
        </p:nvSpPr>
        <p:spPr>
          <a:xfrm>
            <a:off x="7932738" y="2624268"/>
            <a:ext cx="3348037" cy="16037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56D64B5D-F1A3-1048-BA6B-373F77DCAF0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32737" y="2624970"/>
            <a:ext cx="3348037" cy="1601095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01656051-59CF-B04E-BDCE-BD8D3BCB4A9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32737" y="4346196"/>
            <a:ext cx="3348037" cy="1603756"/>
          </a:xfrm>
          <a:prstGeom prst="rect">
            <a:avLst/>
          </a:prstGeom>
        </p:spPr>
      </p:pic>
      <p:pic>
        <p:nvPicPr>
          <p:cNvPr id="3" name="Picture 2" descr="A red flower with black background&#10;&#10;Description automatically generated">
            <a:extLst>
              <a:ext uri="{FF2B5EF4-FFF2-40B4-BE49-F238E27FC236}">
                <a16:creationId xmlns:a16="http://schemas.microsoft.com/office/drawing/2014/main" id="{3946ADA5-AAFA-0829-B553-15DD9530940B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9347" t="34305" r="19893" b="32586"/>
          <a:stretch/>
        </p:blipFill>
        <p:spPr>
          <a:xfrm>
            <a:off x="10384381" y="6350942"/>
            <a:ext cx="896394" cy="377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6662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9DE0031B-A00B-B042-89B4-2C0FC8F97469}"/>
              </a:ext>
            </a:extLst>
          </p:cNvPr>
          <p:cNvSpPr txBox="1"/>
          <p:nvPr/>
        </p:nvSpPr>
        <p:spPr>
          <a:xfrm>
            <a:off x="920653" y="1639412"/>
            <a:ext cx="5067398" cy="13747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5000"/>
              </a:lnSpc>
              <a:spcAft>
                <a:spcPts val="3600"/>
              </a:spcAft>
            </a:pPr>
            <a:r>
              <a:rPr lang="en-US" sz="4500" b="1" dirty="0">
                <a:latin typeface="Arial" panose="020B0604020202020204" pitchFamily="34" charset="0"/>
                <a:cs typeface="Arial" panose="020B0604020202020204" pitchFamily="34" charset="0"/>
              </a:rPr>
              <a:t>Two column </a:t>
            </a:r>
            <a:br>
              <a:rPr lang="en-US" sz="45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500" b="1" dirty="0">
                <a:latin typeface="Arial" panose="020B0604020202020204" pitchFamily="34" charset="0"/>
                <a:cs typeface="Arial" panose="020B0604020202020204" pitchFamily="34" charset="0"/>
              </a:rPr>
              <a:t>text slide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563C765-A5D1-4A43-B714-212BEAD538A0}"/>
              </a:ext>
            </a:extLst>
          </p:cNvPr>
          <p:cNvSpPr txBox="1"/>
          <p:nvPr/>
        </p:nvSpPr>
        <p:spPr>
          <a:xfrm>
            <a:off x="977214" y="356067"/>
            <a:ext cx="331311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spc="300" dirty="0">
                <a:solidFill>
                  <a:srgbClr val="231F20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PRESENTATION TITLE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6CAF4E6A-5BDD-6E43-8243-67B27D659BBC}"/>
              </a:ext>
            </a:extLst>
          </p:cNvPr>
          <p:cNvCxnSpPr/>
          <p:nvPr/>
        </p:nvCxnSpPr>
        <p:spPr>
          <a:xfrm>
            <a:off x="1078883" y="663866"/>
            <a:ext cx="1408436" cy="0"/>
          </a:xfrm>
          <a:prstGeom prst="line">
            <a:avLst/>
          </a:prstGeom>
          <a:ln w="19050">
            <a:solidFill>
              <a:srgbClr val="327DC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2FBCDF8C-EC94-8E4B-ABEB-6D97FF7CDC5E}"/>
              </a:ext>
            </a:extLst>
          </p:cNvPr>
          <p:cNvSpPr txBox="1"/>
          <p:nvPr/>
        </p:nvSpPr>
        <p:spPr>
          <a:xfrm>
            <a:off x="911225" y="3723725"/>
            <a:ext cx="5076825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1200"/>
              </a:spcAft>
              <a:buClr>
                <a:srgbClr val="E31837"/>
              </a:buClr>
              <a:buSzPct val="150000"/>
              <a:buFont typeface="Arial" panose="020B0604020202020204" pitchFamily="34" charset="0"/>
              <a:buChar char="•"/>
            </a:pP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Aenean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lacinia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bibendum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85750" indent="-285750">
              <a:spcAft>
                <a:spcPts val="1200"/>
              </a:spcAft>
              <a:buClr>
                <a:srgbClr val="E31837"/>
              </a:buClr>
              <a:buSzPct val="150000"/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Integer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posuere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a ante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venenatis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dapibus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posuere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85750" indent="-285750">
              <a:spcAft>
                <a:spcPts val="1200"/>
              </a:spcAft>
              <a:buClr>
                <a:srgbClr val="E31837"/>
              </a:buClr>
              <a:buSzPct val="150000"/>
              <a:buFont typeface="Arial" panose="020B0604020202020204" pitchFamily="34" charset="0"/>
              <a:buChar char="•"/>
            </a:pP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Donec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ullamcorper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metus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auctor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fringilla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vestibulum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cursus.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7291884-0C0F-AA4D-BFB3-B71A59DDE582}"/>
              </a:ext>
            </a:extLst>
          </p:cNvPr>
          <p:cNvSpPr txBox="1"/>
          <p:nvPr/>
        </p:nvSpPr>
        <p:spPr>
          <a:xfrm>
            <a:off x="911225" y="3164746"/>
            <a:ext cx="50768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Fusce</a:t>
            </a: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aenean</a:t>
            </a:r>
            <a:endParaRPr lang="en-US" sz="24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EE1EDCE8-B779-8D46-B0EC-1A4A15946590}"/>
              </a:ext>
            </a:extLst>
          </p:cNvPr>
          <p:cNvCxnSpPr/>
          <p:nvPr/>
        </p:nvCxnSpPr>
        <p:spPr>
          <a:xfrm>
            <a:off x="911225" y="6345238"/>
            <a:ext cx="10369550" cy="0"/>
          </a:xfrm>
          <a:prstGeom prst="line">
            <a:avLst/>
          </a:prstGeom>
          <a:ln>
            <a:solidFill>
              <a:srgbClr val="231F2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6D3CD19A-E2F8-5E4D-9CE5-371ADC405422}"/>
              </a:ext>
            </a:extLst>
          </p:cNvPr>
          <p:cNvSpPr txBox="1"/>
          <p:nvPr/>
        </p:nvSpPr>
        <p:spPr>
          <a:xfrm>
            <a:off x="924774" y="6523606"/>
            <a:ext cx="331311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600" b="1" spc="300" dirty="0">
                <a:solidFill>
                  <a:srgbClr val="231F20">
                    <a:alpha val="25000"/>
                  </a:srgbClr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04/07/2018</a:t>
            </a:r>
            <a:endParaRPr lang="en-US" sz="600" b="1" u="sng" spc="300" dirty="0">
              <a:solidFill>
                <a:srgbClr val="231F20">
                  <a:alpha val="25000"/>
                </a:srgbClr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2B911A7-7D9F-E947-925D-70075F88DEF2}"/>
              </a:ext>
            </a:extLst>
          </p:cNvPr>
          <p:cNvSpPr txBox="1"/>
          <p:nvPr/>
        </p:nvSpPr>
        <p:spPr>
          <a:xfrm>
            <a:off x="4454554" y="6523606"/>
            <a:ext cx="331311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600" b="1" spc="300" dirty="0">
                <a:solidFill>
                  <a:srgbClr val="231F20">
                    <a:alpha val="25000"/>
                  </a:srgbClr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LA LÉGION ROYALE CANADIENNE</a:t>
            </a:r>
            <a:endParaRPr lang="en-US" sz="600" b="1" u="sng" spc="300" dirty="0">
              <a:solidFill>
                <a:srgbClr val="231F20">
                  <a:alpha val="25000"/>
                </a:srgbClr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F72AC70-885E-4444-888F-B7654F109A6A}"/>
              </a:ext>
            </a:extLst>
          </p:cNvPr>
          <p:cNvSpPr txBox="1"/>
          <p:nvPr/>
        </p:nvSpPr>
        <p:spPr>
          <a:xfrm>
            <a:off x="6229253" y="1639412"/>
            <a:ext cx="5067398" cy="13747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5000"/>
              </a:lnSpc>
              <a:spcAft>
                <a:spcPts val="3600"/>
              </a:spcAft>
            </a:pPr>
            <a:r>
              <a:rPr lang="en-US" sz="4500" b="1" dirty="0">
                <a:latin typeface="Arial" panose="020B0604020202020204" pitchFamily="34" charset="0"/>
                <a:cs typeface="Arial" panose="020B0604020202020204" pitchFamily="34" charset="0"/>
              </a:rPr>
              <a:t>Two column </a:t>
            </a:r>
            <a:br>
              <a:rPr lang="en-US" sz="45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500" b="1" dirty="0">
                <a:latin typeface="Arial" panose="020B0604020202020204" pitchFamily="34" charset="0"/>
                <a:cs typeface="Arial" panose="020B0604020202020204" pitchFamily="34" charset="0"/>
              </a:rPr>
              <a:t>text slide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EE6664E-2E5F-D94B-8C95-084DFD05A505}"/>
              </a:ext>
            </a:extLst>
          </p:cNvPr>
          <p:cNvSpPr txBox="1"/>
          <p:nvPr/>
        </p:nvSpPr>
        <p:spPr>
          <a:xfrm>
            <a:off x="6219825" y="3723725"/>
            <a:ext cx="5076825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1200"/>
              </a:spcAft>
              <a:buClr>
                <a:srgbClr val="E31837"/>
              </a:buClr>
              <a:buSzPct val="150000"/>
              <a:buFont typeface="Arial" panose="020B0604020202020204" pitchFamily="34" charset="0"/>
              <a:buChar char="•"/>
            </a:pP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Cras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mattis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purus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sit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fermentum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lorem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egestas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etiam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85750" indent="-285750">
              <a:spcAft>
                <a:spcPts val="1200"/>
              </a:spcAft>
              <a:buClr>
                <a:srgbClr val="E31837"/>
              </a:buClr>
              <a:buSzPct val="150000"/>
              <a:buFont typeface="Arial" panose="020B0604020202020204" pitchFamily="34" charset="0"/>
              <a:buChar char="•"/>
            </a:pP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Morbi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leo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risus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porta ac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ac,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vestibulum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at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eros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Donec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ullamcorper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metus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auctor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fringilla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85750" indent="-285750">
              <a:spcAft>
                <a:spcPts val="1200"/>
              </a:spcAft>
              <a:buClr>
                <a:srgbClr val="E31837"/>
              </a:buClr>
              <a:buSzPct val="150000"/>
              <a:buFont typeface="Arial" panose="020B0604020202020204" pitchFamily="34" charset="0"/>
              <a:buChar char="•"/>
            </a:pP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Aenean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lacinia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bibendum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34A2844-C3A5-9849-883F-1A5203F7FFCC}"/>
              </a:ext>
            </a:extLst>
          </p:cNvPr>
          <p:cNvSpPr txBox="1"/>
          <p:nvPr/>
        </p:nvSpPr>
        <p:spPr>
          <a:xfrm>
            <a:off x="6219825" y="3164746"/>
            <a:ext cx="50768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Fusce</a:t>
            </a: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aenean</a:t>
            </a:r>
            <a:endParaRPr lang="en-US" sz="24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 descr="A red flower with black background&#10;&#10;Description automatically generated">
            <a:extLst>
              <a:ext uri="{FF2B5EF4-FFF2-40B4-BE49-F238E27FC236}">
                <a16:creationId xmlns:a16="http://schemas.microsoft.com/office/drawing/2014/main" id="{3318A306-5B38-6993-527F-943F8DED9E2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9347" t="34305" r="19893" b="32586"/>
          <a:stretch/>
        </p:blipFill>
        <p:spPr>
          <a:xfrm>
            <a:off x="10384381" y="6350942"/>
            <a:ext cx="896394" cy="377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22551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881B85E4-89CA-E34A-AA0C-01D7F799FE8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A3F7071-C4DE-3A4D-97BF-68C3DDAA3545}"/>
              </a:ext>
            </a:extLst>
          </p:cNvPr>
          <p:cNvSpPr txBox="1"/>
          <p:nvPr/>
        </p:nvSpPr>
        <p:spPr>
          <a:xfrm>
            <a:off x="936049" y="2933993"/>
            <a:ext cx="6831760" cy="9900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7000"/>
              </a:lnSpc>
            </a:pPr>
            <a:r>
              <a:rPr lang="en-US" sz="6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Dividing slide.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B496F0A-A40D-2442-BC5D-11587B20E5BF}"/>
              </a:ext>
            </a:extLst>
          </p:cNvPr>
          <p:cNvCxnSpPr/>
          <p:nvPr/>
        </p:nvCxnSpPr>
        <p:spPr>
          <a:xfrm>
            <a:off x="1050602" y="3978621"/>
            <a:ext cx="1408436" cy="0"/>
          </a:xfrm>
          <a:prstGeom prst="line">
            <a:avLst/>
          </a:prstGeom>
          <a:ln w="19050">
            <a:solidFill>
              <a:srgbClr val="E3183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5D63C3DD-9DF6-74F1-6F1B-3B0FF3D19D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23897" y="6214146"/>
            <a:ext cx="1147856" cy="401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2443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3051090-FCAD-2546-8F0E-117EF3C1069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A3F7071-C4DE-3A4D-97BF-68C3DDAA3545}"/>
              </a:ext>
            </a:extLst>
          </p:cNvPr>
          <p:cNvSpPr txBox="1"/>
          <p:nvPr/>
        </p:nvSpPr>
        <p:spPr>
          <a:xfrm>
            <a:off x="936049" y="2933993"/>
            <a:ext cx="6831760" cy="9900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7000"/>
              </a:lnSpc>
            </a:pPr>
            <a:r>
              <a:rPr lang="en-US" sz="6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Dividing slide.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B496F0A-A40D-2442-BC5D-11587B20E5BF}"/>
              </a:ext>
            </a:extLst>
          </p:cNvPr>
          <p:cNvCxnSpPr/>
          <p:nvPr/>
        </p:nvCxnSpPr>
        <p:spPr>
          <a:xfrm>
            <a:off x="1050602" y="3978621"/>
            <a:ext cx="1408436" cy="0"/>
          </a:xfrm>
          <a:prstGeom prst="line">
            <a:avLst/>
          </a:prstGeom>
          <a:ln w="19050">
            <a:solidFill>
              <a:srgbClr val="E3183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4BF91149-F0DE-5B43-B273-84B92027D1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23897" y="6214146"/>
            <a:ext cx="1147856" cy="401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12974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0F39092-0944-BA47-B8D3-429B9E9EDAA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12191999" cy="685799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A3F7071-C4DE-3A4D-97BF-68C3DDAA3545}"/>
              </a:ext>
            </a:extLst>
          </p:cNvPr>
          <p:cNvSpPr txBox="1"/>
          <p:nvPr/>
        </p:nvSpPr>
        <p:spPr>
          <a:xfrm>
            <a:off x="936049" y="2933993"/>
            <a:ext cx="6831760" cy="9900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7000"/>
              </a:lnSpc>
            </a:pPr>
            <a:r>
              <a:rPr lang="en-US" sz="6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Dividing slide.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B496F0A-A40D-2442-BC5D-11587B20E5BF}"/>
              </a:ext>
            </a:extLst>
          </p:cNvPr>
          <p:cNvCxnSpPr/>
          <p:nvPr/>
        </p:nvCxnSpPr>
        <p:spPr>
          <a:xfrm>
            <a:off x="1050602" y="3978621"/>
            <a:ext cx="1408436" cy="0"/>
          </a:xfrm>
          <a:prstGeom prst="line">
            <a:avLst/>
          </a:prstGeom>
          <a:ln w="19050">
            <a:solidFill>
              <a:srgbClr val="E3183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F9DD9ABB-F634-8068-A807-4F712F160E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23897" y="6214146"/>
            <a:ext cx="1147856" cy="401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4297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86D3A99-27A1-5540-91B2-E2FB9C95AB3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A3F7071-C4DE-3A4D-97BF-68C3DDAA3545}"/>
              </a:ext>
            </a:extLst>
          </p:cNvPr>
          <p:cNvSpPr txBox="1"/>
          <p:nvPr/>
        </p:nvSpPr>
        <p:spPr>
          <a:xfrm>
            <a:off x="936049" y="2933993"/>
            <a:ext cx="6831760" cy="9900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7000"/>
              </a:lnSpc>
            </a:pPr>
            <a:r>
              <a:rPr lang="en-US" sz="6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Dividing slide.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B496F0A-A40D-2442-BC5D-11587B20E5BF}"/>
              </a:ext>
            </a:extLst>
          </p:cNvPr>
          <p:cNvCxnSpPr/>
          <p:nvPr/>
        </p:nvCxnSpPr>
        <p:spPr>
          <a:xfrm>
            <a:off x="1050602" y="3978621"/>
            <a:ext cx="1408436" cy="0"/>
          </a:xfrm>
          <a:prstGeom prst="line">
            <a:avLst/>
          </a:prstGeom>
          <a:ln w="19050">
            <a:solidFill>
              <a:srgbClr val="E3183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7B889B48-4A7C-8953-C4EE-6DBFCE3052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23897" y="6214146"/>
            <a:ext cx="1147856" cy="401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56078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3629_Legion_PPT_Template_May2018_FR_P1  -  Read-Only" id="{68E6080A-0A4E-4926-8AA0-41D8CB1705D1}" vid="{27EEB9DB-C717-4223-9E37-8BF7932C4DA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</TotalTime>
  <Words>217</Words>
  <Application>Microsoft Office PowerPoint</Application>
  <PresentationFormat>Widescreen</PresentationFormat>
  <Paragraphs>47</Paragraphs>
  <Slides>8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Arial Black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 Ryan</dc:creator>
  <cp:lastModifiedBy>Leah O'Neill</cp:lastModifiedBy>
  <cp:revision>2</cp:revision>
  <cp:lastPrinted>2018-05-07T15:35:52Z</cp:lastPrinted>
  <dcterms:created xsi:type="dcterms:W3CDTF">2018-05-09T14:06:58Z</dcterms:created>
  <dcterms:modified xsi:type="dcterms:W3CDTF">2024-05-03T17:11:33Z</dcterms:modified>
</cp:coreProperties>
</file>