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574" userDrawn="1">
          <p15:clr>
            <a:srgbClr val="A4A3A4"/>
          </p15:clr>
        </p15:guide>
        <p15:guide id="3" pos="1549" userDrawn="1">
          <p15:clr>
            <a:srgbClr val="A4A3A4"/>
          </p15:clr>
        </p15:guide>
        <p15:guide id="4" pos="1685" userDrawn="1">
          <p15:clr>
            <a:srgbClr val="A4A3A4"/>
          </p15:clr>
        </p15:guide>
        <p15:guide id="5" pos="2661" userDrawn="1">
          <p15:clr>
            <a:srgbClr val="A4A3A4"/>
          </p15:clr>
        </p15:guide>
        <p15:guide id="6" pos="2797" userDrawn="1">
          <p15:clr>
            <a:srgbClr val="A4A3A4"/>
          </p15:clr>
        </p15:guide>
        <p15:guide id="7" pos="3772" userDrawn="1">
          <p15:clr>
            <a:srgbClr val="A4A3A4"/>
          </p15:clr>
        </p15:guide>
        <p15:guide id="8" pos="3908" userDrawn="1">
          <p15:clr>
            <a:srgbClr val="A4A3A4"/>
          </p15:clr>
        </p15:guide>
        <p15:guide id="9" pos="4883" userDrawn="1">
          <p15:clr>
            <a:srgbClr val="A4A3A4"/>
          </p15:clr>
        </p15:guide>
        <p15:guide id="10" pos="4997" userDrawn="1">
          <p15:clr>
            <a:srgbClr val="A4A3A4"/>
          </p15:clr>
        </p15:guide>
        <p15:guide id="11" pos="5995" userDrawn="1">
          <p15:clr>
            <a:srgbClr val="A4A3A4"/>
          </p15:clr>
        </p15:guide>
        <p15:guide id="12" pos="6108" userDrawn="1">
          <p15:clr>
            <a:srgbClr val="A4A3A4"/>
          </p15:clr>
        </p15:guide>
        <p15:guide id="13" pos="7106" userDrawn="1">
          <p15:clr>
            <a:srgbClr val="A4A3A4"/>
          </p15:clr>
        </p15:guide>
        <p15:guide id="14" orient="horz" pos="3997" userDrawn="1">
          <p15:clr>
            <a:srgbClr val="A4A3A4"/>
          </p15:clr>
        </p15:guide>
        <p15:guide id="15" orient="horz" pos="1026" userDrawn="1">
          <p15:clr>
            <a:srgbClr val="A4A3A4"/>
          </p15:clr>
        </p15:guide>
        <p15:guide id="16" orient="horz" pos="2160" userDrawn="1">
          <p15:clr>
            <a:srgbClr val="A4A3A4"/>
          </p15:clr>
        </p15:guide>
        <p15:guide id="17" orient="horz" pos="1434" userDrawn="1">
          <p15:clr>
            <a:srgbClr val="A4A3A4"/>
          </p15:clr>
        </p15:guide>
        <p15:guide id="18" orient="horz" pos="2886" userDrawn="1">
          <p15:clr>
            <a:srgbClr val="A4A3A4"/>
          </p15:clr>
        </p15:guide>
        <p15:guide id="19" orient="horz" pos="572" userDrawn="1">
          <p15:clr>
            <a:srgbClr val="A4A3A4"/>
          </p15:clr>
        </p15:guide>
        <p15:guide id="20" orient="horz" pos="37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837"/>
    <a:srgbClr val="231F20"/>
    <a:srgbClr val="327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31"/>
    <p:restoredTop sz="94801"/>
  </p:normalViewPr>
  <p:slideViewPr>
    <p:cSldViewPr snapToGrid="0" snapToObjects="1">
      <p:cViewPr varScale="1">
        <p:scale>
          <a:sx n="113" d="100"/>
          <a:sy n="113" d="100"/>
        </p:scale>
        <p:origin x="84" y="84"/>
      </p:cViewPr>
      <p:guideLst>
        <p:guide orient="horz" pos="323"/>
        <p:guide pos="574"/>
        <p:guide pos="1549"/>
        <p:guide pos="1685"/>
        <p:guide pos="2661"/>
        <p:guide pos="2797"/>
        <p:guide pos="3772"/>
        <p:guide pos="3908"/>
        <p:guide pos="4883"/>
        <p:guide pos="4997"/>
        <p:guide pos="5995"/>
        <p:guide pos="6108"/>
        <p:guide pos="7106"/>
        <p:guide orient="horz" pos="3997"/>
        <p:guide orient="horz" pos="1026"/>
        <p:guide orient="horz" pos="2160"/>
        <p:guide orient="horz" pos="1434"/>
        <p:guide orient="horz" pos="2886"/>
        <p:guide orient="horz" pos="572"/>
        <p:guide orient="horz" pos="3748"/>
      </p:guideLst>
    </p:cSldViewPr>
  </p:slideViewPr>
  <p:notesTextViewPr>
    <p:cViewPr>
      <p:scale>
        <a:sx n="70" d="100"/>
        <a:sy n="7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E2ACD-159C-E145-817A-159B923B64B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76383-3F01-D642-B035-A1434BCCC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75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76383-3F01-D642-B035-A1434BCCCA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5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59E94D-F972-B244-A18C-7A69DD23A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9049299" y="2537417"/>
            <a:ext cx="6284376" cy="5802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6B199-8C77-1445-99D3-3E90B13D62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533" y="6446382"/>
            <a:ext cx="856242" cy="29978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92CFEF-8BD1-3749-8631-383F400B4B1E}"/>
              </a:ext>
            </a:extLst>
          </p:cNvPr>
          <p:cNvCxnSpPr>
            <a:cxnSpLocks/>
          </p:cNvCxnSpPr>
          <p:nvPr userDrawn="1"/>
        </p:nvCxnSpPr>
        <p:spPr>
          <a:xfrm flipV="1">
            <a:off x="911225" y="6332048"/>
            <a:ext cx="8191524" cy="25890"/>
          </a:xfrm>
          <a:prstGeom prst="line">
            <a:avLst/>
          </a:prstGeom>
          <a:ln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BF7B3F7-D20E-1F4F-A96A-7B1FE4BAF2D1}"/>
              </a:ext>
            </a:extLst>
          </p:cNvPr>
          <p:cNvSpPr txBox="1"/>
          <p:nvPr userDrawn="1"/>
        </p:nvSpPr>
        <p:spPr>
          <a:xfrm>
            <a:off x="924774" y="6523606"/>
            <a:ext cx="33131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b="1" spc="300" dirty="0">
                <a:solidFill>
                  <a:srgbClr val="231F20">
                    <a:alpha val="2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04/07/2018</a:t>
            </a:r>
            <a:endParaRPr lang="en-US" sz="600" b="1" u="sng" spc="300" dirty="0">
              <a:solidFill>
                <a:srgbClr val="231F20">
                  <a:alpha val="25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A6DBCB-2E1D-FE4F-9341-D85BBCA642E5}"/>
              </a:ext>
            </a:extLst>
          </p:cNvPr>
          <p:cNvSpPr txBox="1"/>
          <p:nvPr userDrawn="1"/>
        </p:nvSpPr>
        <p:spPr>
          <a:xfrm>
            <a:off x="4454554" y="6523606"/>
            <a:ext cx="33131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b="1" spc="300" dirty="0">
                <a:solidFill>
                  <a:srgbClr val="231F20">
                    <a:alpha val="2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©THE ROYAL CANADIAN LEGION</a:t>
            </a:r>
            <a:endParaRPr lang="en-US" sz="600" b="1" u="sng" spc="300" dirty="0">
              <a:solidFill>
                <a:srgbClr val="231F20">
                  <a:alpha val="25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7470AE-077B-C244-A8EC-F7E7C273CC38}"/>
              </a:ext>
            </a:extLst>
          </p:cNvPr>
          <p:cNvCxnSpPr/>
          <p:nvPr userDrawn="1"/>
        </p:nvCxnSpPr>
        <p:spPr>
          <a:xfrm>
            <a:off x="1078883" y="663866"/>
            <a:ext cx="1408436" cy="0"/>
          </a:xfrm>
          <a:prstGeom prst="line">
            <a:avLst/>
          </a:prstGeom>
          <a:ln w="19050">
            <a:solidFill>
              <a:srgbClr val="327D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E80AE78-F47C-F14A-9BDD-A79081A918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883" y="1698805"/>
            <a:ext cx="6003789" cy="130384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Single column text </a:t>
            </a:r>
            <a:br>
              <a:rPr lang="en-US" dirty="0"/>
            </a:br>
            <a:r>
              <a:rPr lang="en-US" dirty="0"/>
              <a:t>slide without images.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FC493B0-0E01-B94B-859E-AF3B353A21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9246" y="3242330"/>
            <a:ext cx="6003426" cy="50748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 baseline="0"/>
            </a:lvl2pPr>
            <a:lvl3pPr marL="914400" indent="0">
              <a:buFontTx/>
              <a:buNone/>
              <a:defRPr sz="2400" baseline="0"/>
            </a:lvl3pPr>
            <a:lvl4pPr marL="1371600" indent="0">
              <a:buFontTx/>
              <a:buNone/>
              <a:defRPr sz="2400" baseline="0"/>
            </a:lvl4pPr>
            <a:lvl5pPr marL="1828800" indent="0">
              <a:buFontTx/>
              <a:buNone/>
              <a:defRPr sz="2400" baseline="0"/>
            </a:lvl5pPr>
          </a:lstStyle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aenean</a:t>
            </a:r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A47F1F8-4ADE-CB4D-9AA1-ACF371F0AC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246" y="3751399"/>
            <a:ext cx="6003426" cy="2503681"/>
          </a:xfrm>
        </p:spPr>
        <p:txBody>
          <a:bodyPr lIns="0" tIns="0" rIns="0" bIns="0">
            <a:normAutofit/>
          </a:bodyPr>
          <a:lstStyle>
            <a:lvl1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  <a:defRPr sz="1800"/>
            </a:lvl1pPr>
            <a:lvl2pPr marL="742950" indent="-285750">
              <a:spcAft>
                <a:spcPts val="1200"/>
              </a:spcAft>
              <a:buClr>
                <a:srgbClr val="231F20"/>
              </a:buClr>
              <a:buSzPct val="75000"/>
              <a:buFont typeface="Arial" panose="020B0604020202020204" pitchFamily="34" charset="0"/>
              <a:buChar char="•"/>
              <a:defRPr sz="1800"/>
            </a:lvl2pPr>
          </a:lstStyle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lacinia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ante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spcAft>
                <a:spcPts val="1200"/>
              </a:spcAft>
              <a:buClr>
                <a:srgbClr val="231F2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Pharetra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Parturient Cras Cursus</a:t>
            </a:r>
          </a:p>
          <a:p>
            <a:pPr marL="742950" lvl="1" indent="-285750">
              <a:spcAft>
                <a:spcPts val="1200"/>
              </a:spcAft>
              <a:buClr>
                <a:srgbClr val="231F2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BDF7766-2768-2843-8B08-496693483E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883" y="447283"/>
            <a:ext cx="3897313" cy="59848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900" b="1" i="0" spc="30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0801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1406D6-D5F1-8B4B-ADE9-5C3CC8BBF3FB}"/>
              </a:ext>
            </a:extLst>
          </p:cNvPr>
          <p:cNvCxnSpPr/>
          <p:nvPr userDrawn="1"/>
        </p:nvCxnSpPr>
        <p:spPr>
          <a:xfrm>
            <a:off x="1078883" y="663866"/>
            <a:ext cx="1408436" cy="0"/>
          </a:xfrm>
          <a:prstGeom prst="line">
            <a:avLst/>
          </a:prstGeom>
          <a:ln w="19050">
            <a:solidFill>
              <a:srgbClr val="327D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FB54DD4-921A-8446-BFEE-86A239B9B2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533" y="6446382"/>
            <a:ext cx="856242" cy="29978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7CDC42-D409-1441-8C82-028261D40E0A}"/>
              </a:ext>
            </a:extLst>
          </p:cNvPr>
          <p:cNvCxnSpPr/>
          <p:nvPr userDrawn="1"/>
        </p:nvCxnSpPr>
        <p:spPr>
          <a:xfrm>
            <a:off x="911225" y="6345238"/>
            <a:ext cx="10369550" cy="0"/>
          </a:xfrm>
          <a:prstGeom prst="line">
            <a:avLst/>
          </a:prstGeom>
          <a:ln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251CB53-7523-0344-BA40-599C772AAC6D}"/>
              </a:ext>
            </a:extLst>
          </p:cNvPr>
          <p:cNvSpPr txBox="1"/>
          <p:nvPr userDrawn="1"/>
        </p:nvSpPr>
        <p:spPr>
          <a:xfrm>
            <a:off x="924774" y="6523606"/>
            <a:ext cx="33131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b="1" spc="300" dirty="0">
                <a:solidFill>
                  <a:srgbClr val="231F20">
                    <a:alpha val="2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04/07/2018</a:t>
            </a:r>
            <a:endParaRPr lang="en-US" sz="600" b="1" u="sng" spc="300" dirty="0">
              <a:solidFill>
                <a:srgbClr val="231F20">
                  <a:alpha val="25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CCCBAB-C68A-174F-B561-202C748ABFED}"/>
              </a:ext>
            </a:extLst>
          </p:cNvPr>
          <p:cNvSpPr txBox="1"/>
          <p:nvPr userDrawn="1"/>
        </p:nvSpPr>
        <p:spPr>
          <a:xfrm>
            <a:off x="4454554" y="6523606"/>
            <a:ext cx="33131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b="1" spc="300" dirty="0">
                <a:solidFill>
                  <a:srgbClr val="231F20">
                    <a:alpha val="2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©THE ROYAL CANADIAN LEGION</a:t>
            </a:r>
            <a:endParaRPr lang="en-US" sz="600" b="1" u="sng" spc="300" dirty="0">
              <a:solidFill>
                <a:srgbClr val="231F20">
                  <a:alpha val="25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" name="Text Placeholder 34">
            <a:extLst>
              <a:ext uri="{FF2B5EF4-FFF2-40B4-BE49-F238E27FC236}">
                <a16:creationId xmlns:a16="http://schemas.microsoft.com/office/drawing/2014/main" id="{D574CA72-911C-1B44-9476-C26235347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883" y="447283"/>
            <a:ext cx="3897313" cy="59848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900" b="1" i="0" spc="30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2338C63D-6B99-554B-9154-3B6A132032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883" y="1698805"/>
            <a:ext cx="6003789" cy="130384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Single column text </a:t>
            </a:r>
            <a:br>
              <a:rPr lang="en-US" dirty="0"/>
            </a:br>
            <a:r>
              <a:rPr lang="en-US" dirty="0"/>
              <a:t>slide with images.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35896873-9925-D044-B0B4-262C3CA960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9246" y="3242330"/>
            <a:ext cx="6003426" cy="50748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 baseline="0"/>
            </a:lvl2pPr>
            <a:lvl3pPr marL="914400" indent="0">
              <a:buFontTx/>
              <a:buNone/>
              <a:defRPr sz="2400" baseline="0"/>
            </a:lvl3pPr>
            <a:lvl4pPr marL="1371600" indent="0">
              <a:buFontTx/>
              <a:buNone/>
              <a:defRPr sz="2400" baseline="0"/>
            </a:lvl4pPr>
            <a:lvl5pPr marL="1828800" indent="0">
              <a:buFontTx/>
              <a:buNone/>
              <a:defRPr sz="2400" baseline="0"/>
            </a:lvl5pPr>
          </a:lstStyle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aenean</a:t>
            </a:r>
            <a:endParaRPr lang="en-US" dirty="0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832AEBF6-1F54-4149-A84B-01B23C3E7F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246" y="3751399"/>
            <a:ext cx="6003426" cy="2503681"/>
          </a:xfrm>
        </p:spPr>
        <p:txBody>
          <a:bodyPr lIns="0" tIns="0" rIns="0" bIns="0">
            <a:normAutofit/>
          </a:bodyPr>
          <a:lstStyle>
            <a:lvl1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  <a:defRPr sz="1800"/>
            </a:lvl1pPr>
            <a:lvl2pPr marL="742950" indent="-285750">
              <a:spcAft>
                <a:spcPts val="1200"/>
              </a:spcAft>
              <a:buClr>
                <a:srgbClr val="231F20"/>
              </a:buClr>
              <a:buSzPct val="75000"/>
              <a:buFont typeface="Arial" panose="020B0604020202020204" pitchFamily="34" charset="0"/>
              <a:buChar char="•"/>
              <a:defRPr sz="1800"/>
            </a:lvl2pPr>
          </a:lstStyle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lacinia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ante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spcAft>
                <a:spcPts val="1200"/>
              </a:spcAft>
              <a:buClr>
                <a:srgbClr val="231F2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Pharetra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Parturient Cras Cursus</a:t>
            </a:r>
          </a:p>
          <a:p>
            <a:pPr marL="742950" lvl="1" indent="-285750">
              <a:spcAft>
                <a:spcPts val="1200"/>
              </a:spcAft>
              <a:buClr>
                <a:srgbClr val="231F2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79348CC8-6135-F24E-B027-7C4CC44BCC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32738" y="906463"/>
            <a:ext cx="3348037" cy="1584325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Picture Placeholder 24">
            <a:extLst>
              <a:ext uri="{FF2B5EF4-FFF2-40B4-BE49-F238E27FC236}">
                <a16:creationId xmlns:a16="http://schemas.microsoft.com/office/drawing/2014/main" id="{0FEE6A94-47B3-DF40-AC03-40AD74F9FF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32738" y="2636111"/>
            <a:ext cx="3348037" cy="1584325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Picture Placeholder 24">
            <a:extLst>
              <a:ext uri="{FF2B5EF4-FFF2-40B4-BE49-F238E27FC236}">
                <a16:creationId xmlns:a16="http://schemas.microsoft.com/office/drawing/2014/main" id="{CB4DC07D-5F32-014E-80A0-E40D30049F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32738" y="4365759"/>
            <a:ext cx="3348037" cy="15843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8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62DA7D-594E-754D-8074-B19B4EB0A26B}"/>
              </a:ext>
            </a:extLst>
          </p:cNvPr>
          <p:cNvCxnSpPr/>
          <p:nvPr userDrawn="1"/>
        </p:nvCxnSpPr>
        <p:spPr>
          <a:xfrm>
            <a:off x="1078883" y="663866"/>
            <a:ext cx="1408436" cy="0"/>
          </a:xfrm>
          <a:prstGeom prst="line">
            <a:avLst/>
          </a:prstGeom>
          <a:ln w="19050">
            <a:solidFill>
              <a:srgbClr val="327D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9F5D6A9-1026-C842-9154-CF6AE2A2D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533" y="6446382"/>
            <a:ext cx="856242" cy="29978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C8B559-5487-9049-A96E-B640803D35CF}"/>
              </a:ext>
            </a:extLst>
          </p:cNvPr>
          <p:cNvCxnSpPr/>
          <p:nvPr userDrawn="1"/>
        </p:nvCxnSpPr>
        <p:spPr>
          <a:xfrm>
            <a:off x="911225" y="6345238"/>
            <a:ext cx="10369550" cy="0"/>
          </a:xfrm>
          <a:prstGeom prst="line">
            <a:avLst/>
          </a:prstGeom>
          <a:ln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FFE2204-A455-864C-A9B0-49092FC3F8AD}"/>
              </a:ext>
            </a:extLst>
          </p:cNvPr>
          <p:cNvSpPr txBox="1"/>
          <p:nvPr userDrawn="1"/>
        </p:nvSpPr>
        <p:spPr>
          <a:xfrm>
            <a:off x="924774" y="6523606"/>
            <a:ext cx="33131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b="1" spc="300" dirty="0">
                <a:solidFill>
                  <a:srgbClr val="231F20">
                    <a:alpha val="2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04/07/2018</a:t>
            </a:r>
            <a:endParaRPr lang="en-US" sz="600" b="1" u="sng" spc="300" dirty="0">
              <a:solidFill>
                <a:srgbClr val="231F20">
                  <a:alpha val="25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EF119C-1F4B-BE4B-BFE6-D2BF8A49119E}"/>
              </a:ext>
            </a:extLst>
          </p:cNvPr>
          <p:cNvSpPr txBox="1"/>
          <p:nvPr userDrawn="1"/>
        </p:nvSpPr>
        <p:spPr>
          <a:xfrm>
            <a:off x="4454554" y="6523606"/>
            <a:ext cx="33131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b="1" spc="300" dirty="0">
                <a:solidFill>
                  <a:srgbClr val="231F20">
                    <a:alpha val="2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©THE ROYAL CANADIAN LEGION</a:t>
            </a:r>
            <a:endParaRPr lang="en-US" sz="600" b="1" u="sng" spc="300" dirty="0">
              <a:solidFill>
                <a:srgbClr val="231F20">
                  <a:alpha val="25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1ECD30C7-1AB1-8641-BF5F-C2B3A1CE36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883" y="447283"/>
            <a:ext cx="3897313" cy="59848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900" b="1" i="0" spc="30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D28E4F47-3C68-3141-9D71-4F9C96A82E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884" y="1698805"/>
            <a:ext cx="4471312" cy="130384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Two column </a:t>
            </a:r>
            <a:br>
              <a:rPr lang="en-US" dirty="0"/>
            </a:br>
            <a:r>
              <a:rPr lang="en-US" dirty="0"/>
              <a:t>text slide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A642B34C-3648-BA45-A0B9-94727A7099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9246" y="3242330"/>
            <a:ext cx="4470949" cy="50748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 baseline="0"/>
            </a:lvl2pPr>
            <a:lvl3pPr marL="914400" indent="0">
              <a:buFontTx/>
              <a:buNone/>
              <a:defRPr sz="2400" baseline="0"/>
            </a:lvl3pPr>
            <a:lvl4pPr marL="1371600" indent="0">
              <a:buFontTx/>
              <a:buNone/>
              <a:defRPr sz="2400" baseline="0"/>
            </a:lvl4pPr>
            <a:lvl5pPr marL="1828800" indent="0">
              <a:buFontTx/>
              <a:buNone/>
              <a:defRPr sz="2400" baseline="0"/>
            </a:lvl5pPr>
          </a:lstStyle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aenean</a:t>
            </a:r>
            <a:endParaRPr lang="en-US" dirty="0"/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81DD768F-5F30-EA4A-A045-5C81CA114A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246" y="3751399"/>
            <a:ext cx="4470949" cy="2503681"/>
          </a:xfrm>
        </p:spPr>
        <p:txBody>
          <a:bodyPr lIns="0" tIns="0" rIns="0" bIns="0">
            <a:normAutofit/>
          </a:bodyPr>
          <a:lstStyle>
            <a:lvl1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  <a:defRPr sz="1800"/>
            </a:lvl1pPr>
            <a:lvl2pPr marL="742950" indent="-285750">
              <a:spcAft>
                <a:spcPts val="1200"/>
              </a:spcAft>
              <a:buClr>
                <a:srgbClr val="231F20"/>
              </a:buClr>
              <a:buSzPct val="75000"/>
              <a:buFont typeface="Arial" panose="020B0604020202020204" pitchFamily="34" charset="0"/>
              <a:buChar char="•"/>
              <a:defRPr sz="1800"/>
            </a:lvl2pPr>
          </a:lstStyle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lacinia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ante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015221E9-8480-EB4F-83AD-E3004EB0C7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8459" y="1698805"/>
            <a:ext cx="4471312" cy="130384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Two column </a:t>
            </a:r>
            <a:br>
              <a:rPr lang="en-US" dirty="0"/>
            </a:br>
            <a:r>
              <a:rPr lang="en-US" dirty="0"/>
              <a:t>text slide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3F368E03-B29E-F84C-AEB3-CCA15FDD15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8821" y="3242330"/>
            <a:ext cx="4470949" cy="50748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 baseline="0"/>
            </a:lvl2pPr>
            <a:lvl3pPr marL="914400" indent="0">
              <a:buFontTx/>
              <a:buNone/>
              <a:defRPr sz="2400" baseline="0"/>
            </a:lvl3pPr>
            <a:lvl4pPr marL="1371600" indent="0">
              <a:buFontTx/>
              <a:buNone/>
              <a:defRPr sz="2400" baseline="0"/>
            </a:lvl4pPr>
            <a:lvl5pPr marL="1828800" indent="0">
              <a:buFontTx/>
              <a:buNone/>
              <a:defRPr sz="2400" baseline="0"/>
            </a:lvl5pPr>
          </a:lstStyle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aenean</a:t>
            </a:r>
            <a:endParaRPr lang="en-US" dirty="0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7C738FF4-7299-A54D-A6CA-57BF2C20A8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8821" y="3751399"/>
            <a:ext cx="4470949" cy="2503681"/>
          </a:xfrm>
        </p:spPr>
        <p:txBody>
          <a:bodyPr lIns="0" tIns="0" rIns="0" bIns="0">
            <a:normAutofit/>
          </a:bodyPr>
          <a:lstStyle>
            <a:lvl1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  <a:defRPr sz="1800"/>
            </a:lvl1pPr>
            <a:lvl2pPr marL="742950" indent="-285750">
              <a:spcAft>
                <a:spcPts val="1200"/>
              </a:spcAft>
              <a:buClr>
                <a:srgbClr val="231F20"/>
              </a:buClr>
              <a:buSzPct val="75000"/>
              <a:buFont typeface="Arial" panose="020B0604020202020204" pitchFamily="34" charset="0"/>
              <a:buChar char="•"/>
              <a:defRPr sz="1800"/>
            </a:lvl2pPr>
          </a:lstStyle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lacinia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ante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Clr>
                <a:srgbClr val="E3183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574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EA6766-C821-1740-8F94-CFA31E8A6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DF2A19-2C91-B241-B485-2E351D3AF8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897" y="6312307"/>
            <a:ext cx="1147045" cy="40160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E2763D-2D96-CF46-9750-E5024DABF00D}"/>
              </a:ext>
            </a:extLst>
          </p:cNvPr>
          <p:cNvCxnSpPr/>
          <p:nvPr userDrawn="1"/>
        </p:nvCxnSpPr>
        <p:spPr>
          <a:xfrm>
            <a:off x="1050602" y="3978621"/>
            <a:ext cx="1408436" cy="0"/>
          </a:xfrm>
          <a:prstGeom prst="line">
            <a:avLst/>
          </a:prstGeom>
          <a:ln w="1905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67A42C4-E69E-CB4C-96FC-67997D1F0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602" y="2927867"/>
            <a:ext cx="7067550" cy="118268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Dividing slide.</a:t>
            </a:r>
          </a:p>
        </p:txBody>
      </p:sp>
    </p:spTree>
    <p:extLst>
      <p:ext uri="{BB962C8B-B14F-4D97-AF65-F5344CB8AC3E}">
        <p14:creationId xmlns:p14="http://schemas.microsoft.com/office/powerpoint/2010/main" val="116936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639F84C-4920-7C4C-8AE6-03E7CE9550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E8CB41-10D8-A34E-B48C-63FA8B242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897" y="6312307"/>
            <a:ext cx="1147045" cy="40160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4EF8E5C-DFFC-714A-99E8-A3612E28820A}"/>
              </a:ext>
            </a:extLst>
          </p:cNvPr>
          <p:cNvCxnSpPr/>
          <p:nvPr userDrawn="1"/>
        </p:nvCxnSpPr>
        <p:spPr>
          <a:xfrm>
            <a:off x="1050602" y="3978621"/>
            <a:ext cx="1408436" cy="0"/>
          </a:xfrm>
          <a:prstGeom prst="line">
            <a:avLst/>
          </a:prstGeom>
          <a:ln w="1905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69785ECC-58C8-A145-B9AE-3A3350321F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602" y="2927867"/>
            <a:ext cx="7067550" cy="118268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Dividing slide.</a:t>
            </a:r>
          </a:p>
        </p:txBody>
      </p:sp>
    </p:spTree>
    <p:extLst>
      <p:ext uri="{BB962C8B-B14F-4D97-AF65-F5344CB8AC3E}">
        <p14:creationId xmlns:p14="http://schemas.microsoft.com/office/powerpoint/2010/main" val="332219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2D2ADB-5098-C948-A716-6A5F50C7F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D4F8EA-FBE5-5949-ADF4-0453757DE6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897" y="6312307"/>
            <a:ext cx="1147045" cy="40160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64E32C-45E0-0648-89B4-946294B62A4F}"/>
              </a:ext>
            </a:extLst>
          </p:cNvPr>
          <p:cNvCxnSpPr/>
          <p:nvPr userDrawn="1"/>
        </p:nvCxnSpPr>
        <p:spPr>
          <a:xfrm>
            <a:off x="1050602" y="3978621"/>
            <a:ext cx="1408436" cy="0"/>
          </a:xfrm>
          <a:prstGeom prst="line">
            <a:avLst/>
          </a:prstGeom>
          <a:ln w="1905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0EF318E-67D1-FF46-9709-83D575362B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602" y="2927867"/>
            <a:ext cx="7067550" cy="118268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Dividing slide.</a:t>
            </a:r>
          </a:p>
        </p:txBody>
      </p:sp>
    </p:spTree>
    <p:extLst>
      <p:ext uri="{BB962C8B-B14F-4D97-AF65-F5344CB8AC3E}">
        <p14:creationId xmlns:p14="http://schemas.microsoft.com/office/powerpoint/2010/main" val="320152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32558E-34C1-054D-95B7-D46B3D677D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037544-772A-D140-B60E-569AB5F2C1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897" y="6312307"/>
            <a:ext cx="1147045" cy="40160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A45619-C97B-734A-A0EB-CDDF5C878DE2}"/>
              </a:ext>
            </a:extLst>
          </p:cNvPr>
          <p:cNvCxnSpPr/>
          <p:nvPr userDrawn="1"/>
        </p:nvCxnSpPr>
        <p:spPr>
          <a:xfrm>
            <a:off x="1050602" y="3978621"/>
            <a:ext cx="1408436" cy="0"/>
          </a:xfrm>
          <a:prstGeom prst="line">
            <a:avLst/>
          </a:prstGeom>
          <a:ln w="19050">
            <a:solidFill>
              <a:srgbClr val="E3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2CCAA25-E0FD-204D-85DE-5192F0F801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602" y="2927867"/>
            <a:ext cx="7067550" cy="118268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Dividing slide.</a:t>
            </a:r>
          </a:p>
        </p:txBody>
      </p:sp>
    </p:spTree>
    <p:extLst>
      <p:ext uri="{BB962C8B-B14F-4D97-AF65-F5344CB8AC3E}">
        <p14:creationId xmlns:p14="http://schemas.microsoft.com/office/powerpoint/2010/main" val="343574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6CD438-AC80-6441-9598-88D8B706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98C47-67FA-4048-8280-6266720B2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2AA0B-EEA9-2A47-AFEC-995C3604C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117D-FC95-D244-841D-919EAE619520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23F0A-6D72-784B-8269-51A843D92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DB32C-72FE-B24D-823F-CB8DABD9B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0A65-1693-114F-9F77-CC2AD23A4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3AEDF64-95CD-6F42-AAF1-5E016146C22F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E31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7277FB-AC85-FC4F-B7CC-F81DC4AB048C}"/>
              </a:ext>
            </a:extLst>
          </p:cNvPr>
          <p:cNvSpPr txBox="1"/>
          <p:nvPr/>
        </p:nvSpPr>
        <p:spPr>
          <a:xfrm>
            <a:off x="940463" y="5723663"/>
            <a:ext cx="1547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Legion.ca</a:t>
            </a:r>
            <a:endParaRPr lang="en-US" sz="14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FDA635-AA25-D845-9CBD-55CE6F4D5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58" y="2404383"/>
            <a:ext cx="3875933" cy="13570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EDE5464-5BFD-C346-8956-58AA4884179F}"/>
              </a:ext>
            </a:extLst>
          </p:cNvPr>
          <p:cNvSpPr txBox="1"/>
          <p:nvPr/>
        </p:nvSpPr>
        <p:spPr>
          <a:xfrm>
            <a:off x="921859" y="3991952"/>
            <a:ext cx="506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Honouring Veterans is our duty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D0F3B6-0A8C-3E4C-A63D-AF6EE797CE7E}"/>
              </a:ext>
            </a:extLst>
          </p:cNvPr>
          <p:cNvSpPr txBox="1"/>
          <p:nvPr/>
        </p:nvSpPr>
        <p:spPr>
          <a:xfrm>
            <a:off x="924774" y="6523606"/>
            <a:ext cx="33131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b="1" spc="300" dirty="0">
                <a:solidFill>
                  <a:srgbClr val="231F20">
                    <a:alpha val="2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04/07/2018</a:t>
            </a:r>
            <a:endParaRPr lang="en-US" sz="600" b="1" u="sng" spc="300" dirty="0">
              <a:solidFill>
                <a:srgbClr val="231F20">
                  <a:alpha val="25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BCF5FE-748D-8243-A2C0-F3AC32E798C9}"/>
              </a:ext>
            </a:extLst>
          </p:cNvPr>
          <p:cNvSpPr txBox="1"/>
          <p:nvPr/>
        </p:nvSpPr>
        <p:spPr>
          <a:xfrm>
            <a:off x="4454554" y="6523606"/>
            <a:ext cx="33131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b="1" spc="300" dirty="0">
                <a:solidFill>
                  <a:srgbClr val="231F20">
                    <a:alpha val="25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©THE ROYAL CANADIAN LEGION</a:t>
            </a:r>
            <a:endParaRPr lang="en-US" sz="600" b="1" u="sng" spc="300" dirty="0">
              <a:solidFill>
                <a:srgbClr val="231F20">
                  <a:alpha val="25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3DDBD-C793-AB47-A3EA-EE4A938D5E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3504" y="0"/>
            <a:ext cx="2148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54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E632FA-71A9-A24C-9EE8-4111485EF8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B1EEC-F259-3A4A-92BF-40252C0E7C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80624-BC1D-E24F-B789-755E5EE4A5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4B1D49-EC05-8C42-BD3C-7E40C77639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2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F676E5-709C-0B4D-9581-87525E241B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A2412-9C6A-C24D-9FD2-86F3569EA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81618-195E-8844-AF1A-C7552649A8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8AF99C-C66C-8E45-B372-EE6CBAEA77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96549BC-E155-C849-AF09-0565E2132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211B8DB-6E9B-E446-B8B0-565644A489E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32CE567-A4E9-6E4E-9144-A14BFACDAB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4278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F59AE9-804E-9D4F-859E-F167C5B0C1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5ED7E-A087-A042-A18A-B22BC8CE5A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39A68-CFB0-CD40-BFB9-C91ADB3BCD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DE1D1-75A2-B44C-A432-582A07DC01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C76222-4CDF-1C40-9066-9523846367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5C3461-5D45-974F-84CF-7160E4FF44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23C0C5-A348-EA45-A333-84BA04F48C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58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C51B47-C39B-F94B-B58D-BB333A41E6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0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58773F-9097-0342-B1AF-941BED271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73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419AC9-957A-634E-9DF4-A3B44B641F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45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BD468C-0D32-4642-A89D-BE6FDFEBC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47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629_Legion_PPT_Template_May2018_EN_P1" id="{D3601298-411A-994D-8F55-3C95E45BC008}" vid="{2E69359C-63A7-BE42-96DB-2FA30C3FA4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13</Words>
  <Application>Microsoft Office PowerPoint</Application>
  <PresentationFormat>Widescreen</PresentationFormat>
  <Paragraphs>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Ryan</dc:creator>
  <cp:lastModifiedBy>Leah O'Neill</cp:lastModifiedBy>
  <cp:revision>11</cp:revision>
  <cp:lastPrinted>2018-05-07T15:35:52Z</cp:lastPrinted>
  <dcterms:created xsi:type="dcterms:W3CDTF">2018-05-14T12:25:46Z</dcterms:created>
  <dcterms:modified xsi:type="dcterms:W3CDTF">2018-05-15T19:12:39Z</dcterms:modified>
</cp:coreProperties>
</file>